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2932"/>
  </p:normalViewPr>
  <p:slideViewPr>
    <p:cSldViewPr snapToGrid="0">
      <p:cViewPr varScale="1">
        <p:scale>
          <a:sx n="71" d="100"/>
          <a:sy n="71" d="100"/>
        </p:scale>
        <p:origin x="3504" y="1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8/21/20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8/21/20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8/21/20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8/21/20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8/21/20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1908210800"/>
              </p:ext>
            </p:extLst>
          </p:nvPr>
        </p:nvGraphicFramePr>
        <p:xfrm>
          <a:off x="545307" y="2408321"/>
          <a:ext cx="1517650" cy="2614529"/>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bfilippe@pasco.k12.fl.us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200" dirty="0">
                        <a:latin typeface="Arial Narrow"/>
                        <a:cs typeface="Arial Narrow"/>
                      </a:endParaRPr>
                    </a:p>
                    <a:p>
                      <a:r>
                        <a:rPr lang="en-US" sz="1200" dirty="0">
                          <a:latin typeface="Arial Narrow"/>
                          <a:cs typeface="Arial Narrow"/>
                        </a:rPr>
                        <a:t>Google Voice: (727)316-5364</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3795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@th2fil</a:t>
                      </a:r>
                      <a:endParaRPr lang="cs-CZ" sz="1200" b="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    Period 4-11:09 to 11:59</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50268">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2988802602"/>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Theatre 2, Years 2 &amp; 3  </a:t>
            </a:r>
          </a:p>
          <a:p>
            <a:pPr algn="ctr" eaLnBrk="1" hangingPunct="1">
              <a:spcBef>
                <a:spcPct val="0"/>
              </a:spcBef>
              <a:buFontTx/>
              <a:buNone/>
            </a:pPr>
            <a:r>
              <a:rPr lang="en-US" altLang="en-US" sz="1400" b="1" i="1" dirty="0">
                <a:latin typeface="Arial Narrow" panose="020B0606020202030204" pitchFamily="34" charset="0"/>
                <a:ea typeface="Baskerville"/>
              </a:rPr>
              <a:t>Ms. </a:t>
            </a:r>
            <a:r>
              <a:rPr lang="en-US" altLang="en-US" sz="1400" b="1" i="1" dirty="0" err="1">
                <a:latin typeface="Arial Narrow" panose="020B0606020202030204" pitchFamily="34" charset="0"/>
                <a:ea typeface="Baskerville"/>
              </a:rPr>
              <a:t>Filippelli</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r>
              <a:rPr lang="en-US" altLang="en-US" sz="1200" i="1" dirty="0"/>
              <a:t>Middle Years </a:t>
            </a:r>
            <a:r>
              <a:rPr lang="en-US" altLang="en-US" sz="1200" i="1" dirty="0" err="1"/>
              <a:t>Programme</a:t>
            </a:r>
            <a:r>
              <a:rPr lang="en-US" altLang="en-US" sz="1200" i="1" dirty="0"/>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p>
          <a:p>
            <a:pP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will have a District Final Exam that will count as 10% of the final class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b="1"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Theatre Arts.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Theatre  2, Year 2 and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Most handouts for assignments will be uploaded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and available to print from home if needed. </a:t>
            </a:r>
            <a:endParaRPr lang="en-US" dirty="0"/>
          </a:p>
          <a:p>
            <a:pPr eaLnBrk="1" hangingPunct="1">
              <a:spcBef>
                <a:spcPct val="0"/>
              </a:spcBef>
              <a:buFontTx/>
              <a:buNone/>
            </a:pPr>
            <a:endParaRPr lang="en-US" altLang="en-US" sz="1000" b="1" u="sng" dirty="0">
              <a:latin typeface="Arial Narrow" panose="020B0606020202030204" pitchFamily="34" charset="0"/>
            </a:endParaRPr>
          </a:p>
          <a:p>
            <a:pPr eaLnBrk="1" hangingPunct="1">
              <a:spcBef>
                <a:spcPct val="0"/>
              </a:spcBef>
              <a:buFontTx/>
              <a:buNone/>
            </a:pPr>
            <a:r>
              <a:rPr lang="en-US" altLang="en-US" sz="1000" b="1" u="sng" dirty="0">
                <a:latin typeface="Arial Narrow" panose="020B0606020202030204" pitchFamily="34" charset="0"/>
              </a:rPr>
              <a:t>Textbook Info:</a:t>
            </a:r>
            <a:r>
              <a:rPr lang="en-US" altLang="en-US" sz="1000" dirty="0">
                <a:latin typeface="Arial Narrow" panose="020B0606020202030204" pitchFamily="34" charset="0"/>
              </a:rPr>
              <a:t> </a:t>
            </a:r>
            <a:r>
              <a:rPr lang="en-US" altLang="en-US" sz="1000" i="1" dirty="0">
                <a:latin typeface="Arial Narrow" panose="020B0606020202030204" pitchFamily="34" charset="0"/>
              </a:rPr>
              <a:t> Basic Drama Projects, Drama for Reading and Performance Collections 1 &amp; 2</a:t>
            </a:r>
          </a:p>
          <a:p>
            <a:pPr eaLnBrk="1" hangingPunct="1">
              <a:spcBef>
                <a:spcPct val="0"/>
              </a:spcBef>
              <a:buFontTx/>
              <a:buNone/>
            </a:pPr>
            <a:r>
              <a:rPr lang="en-US" altLang="en-US" sz="1000" dirty="0">
                <a:latin typeface="Arial Narrow" panose="020B0606020202030204" pitchFamily="34" charset="0"/>
              </a:rPr>
              <a:t>Digital textbooks will be available through the </a:t>
            </a:r>
            <a:r>
              <a:rPr lang="en-US" altLang="en-US" sz="1000" b="1"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41962" y="6868418"/>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22900" y="4465489"/>
            <a:ext cx="230981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400" b="1" dirty="0"/>
              <a:t>   </a:t>
            </a:r>
            <a:r>
              <a:rPr lang="en-US" altLang="en-US" sz="1100" b="1" dirty="0"/>
              <a:t>Unit 1:  Review of Theatre 1</a:t>
            </a:r>
          </a:p>
          <a:p>
            <a:pPr>
              <a:spcBef>
                <a:spcPct val="0"/>
              </a:spcBef>
              <a:buNone/>
            </a:pPr>
            <a:r>
              <a:rPr lang="en-US" altLang="en-US" sz="1100" b="1" dirty="0"/>
              <a:t>    Unit 2:  Theatrical Production</a:t>
            </a:r>
          </a:p>
          <a:p>
            <a:pPr>
              <a:spcBef>
                <a:spcPct val="0"/>
              </a:spcBef>
              <a:buNone/>
            </a:pPr>
            <a:r>
              <a:rPr lang="en-US" altLang="en-US" sz="1100" b="1" dirty="0"/>
              <a:t>    Unit 3:  Theatre Genres</a:t>
            </a:r>
          </a:p>
          <a:p>
            <a:pPr>
              <a:spcBef>
                <a:spcPct val="0"/>
              </a:spcBef>
              <a:buNone/>
            </a:pPr>
            <a:r>
              <a:rPr lang="en-US" altLang="en-US" sz="1100" b="1" dirty="0"/>
              <a:t>    Unit 4:  Film vs. Stage Play</a:t>
            </a:r>
          </a:p>
          <a:p>
            <a:pPr>
              <a:spcBef>
                <a:spcPct val="0"/>
              </a:spcBef>
              <a:buNone/>
            </a:pPr>
            <a:r>
              <a:rPr lang="en-US" altLang="en-US" sz="1100" b="1" dirty="0"/>
              <a:t>    Unit 5:  Improvisation</a:t>
            </a:r>
          </a:p>
          <a:p>
            <a:pPr>
              <a:spcBef>
                <a:spcPct val="0"/>
              </a:spcBef>
              <a:buNone/>
            </a:pPr>
            <a:r>
              <a:rPr lang="en-US" altLang="en-US" sz="1100" b="1" dirty="0"/>
              <a:t>    Unit 6:  Impact on Local Economy</a:t>
            </a:r>
          </a:p>
          <a:p>
            <a:pPr>
              <a:spcBef>
                <a:spcPct val="0"/>
              </a:spcBef>
              <a:buNone/>
            </a:pPr>
            <a:r>
              <a:rPr lang="en-US" altLang="en-US" sz="1100" b="1" dirty="0"/>
              <a:t>    Unit 7:  Scene Study</a:t>
            </a:r>
          </a:p>
          <a:p>
            <a:pPr>
              <a:spcBef>
                <a:spcPct val="0"/>
              </a:spcBef>
              <a:buNone/>
            </a:pPr>
            <a:r>
              <a:rPr lang="en-US" altLang="en-US" sz="1100" b="1" dirty="0"/>
              <a:t>    Unit 8:  Theatre History</a:t>
            </a:r>
          </a:p>
          <a:p>
            <a:pPr>
              <a:spcBef>
                <a:spcPct val="0"/>
              </a:spcBef>
              <a:buNone/>
            </a:pPr>
            <a:r>
              <a:rPr lang="en-US" altLang="en-US" sz="1100" b="1" dirty="0"/>
              <a:t>    Unit 9:  Scene Writing</a:t>
            </a:r>
          </a:p>
          <a:p>
            <a:pPr>
              <a:spcBef>
                <a:spcPct val="0"/>
              </a:spcBef>
              <a:buNone/>
            </a:pPr>
            <a:r>
              <a:rPr lang="en-US" altLang="en-US" sz="1100" b="1" dirty="0"/>
              <a:t>    Unit 10: Contrasting Monologues</a:t>
            </a:r>
          </a:p>
          <a:p>
            <a:pPr>
              <a:spcBef>
                <a:spcPct val="0"/>
              </a:spcBef>
              <a:buNone/>
            </a:pPr>
            <a:r>
              <a:rPr lang="en-US" altLang="en-US" sz="1100" b="1" dirty="0"/>
              <a:t>    Unit 11:  Final Showcase</a:t>
            </a:r>
            <a:endParaRPr lang="en-US" alt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1344</Words>
  <Application>Microsoft Macintosh PowerPoint</Application>
  <PresentationFormat>Custom</PresentationFormat>
  <Paragraphs>133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Brianna Lynn Filippelli</cp:lastModifiedBy>
  <cp:revision>15</cp:revision>
  <dcterms:modified xsi:type="dcterms:W3CDTF">2020-08-21T13:53:42Z</dcterms:modified>
</cp:coreProperties>
</file>