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6"/>
    <p:restoredTop sz="92035"/>
  </p:normalViewPr>
  <p:slideViewPr>
    <p:cSldViewPr snapToGrid="0">
      <p:cViewPr>
        <p:scale>
          <a:sx n="180" d="100"/>
          <a:sy n="180" d="100"/>
        </p:scale>
        <p:origin x="912" y="-335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67299" y="6245118"/>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276443303"/>
              </p:ext>
            </p:extLst>
          </p:nvPr>
        </p:nvGraphicFramePr>
        <p:xfrm>
          <a:off x="547688" y="2479675"/>
          <a:ext cx="1517650" cy="1822280"/>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aolson@pasco.k12.fl.us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200" dirty="0">
                          <a:latin typeface="Arial Narrow"/>
                          <a:cs typeface="Arial Narrow"/>
                        </a:rPr>
                        <a:t>813-794-4800</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0">
                <a:tc>
                  <a:txBody>
                    <a:bodyPr/>
                    <a:lstStyle/>
                    <a:p>
                      <a:pPr>
                        <a:buNone/>
                      </a:pPr>
                      <a:r>
                        <a:rPr lang="en-US" sz="1200" baseline="0" dirty="0">
                          <a:latin typeface="Arial Narrow"/>
                          <a:cs typeface="Arial Narrow"/>
                        </a:rPr>
                        <a:t>Planning Time: </a:t>
                      </a:r>
                    </a:p>
                    <a:p>
                      <a:pPr>
                        <a:buNone/>
                      </a:pPr>
                      <a:r>
                        <a:rPr lang="en-US" sz="1200" baseline="0">
                          <a:latin typeface="Arial Narrow"/>
                          <a:cs typeface="Arial Narrow"/>
                        </a:rPr>
                        <a:t>11:30 to 1:00</a:t>
                      </a:r>
                      <a:endParaRPr lang="en-US" sz="14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endParaRPr lang="en-US" sz="1100" baseline="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Design/Technology Year 1, 2 or 3  </a:t>
            </a:r>
          </a:p>
          <a:p>
            <a:pPr algn="ctr" eaLnBrk="1" hangingPunct="1">
              <a:spcBef>
                <a:spcPct val="0"/>
              </a:spcBef>
              <a:buFontTx/>
              <a:buNone/>
            </a:pPr>
            <a:r>
              <a:rPr lang="en-US" altLang="en-US" sz="1600" b="1" dirty="0">
                <a:latin typeface="Arial Narrow" panose="020B0606020202030204" pitchFamily="34" charset="0"/>
                <a:ea typeface="Baskerville"/>
              </a:rPr>
              <a:t>Andrew Olson</a:t>
            </a:r>
            <a:endParaRPr lang="en-US" altLang="en-US" sz="1600" b="1" dirty="0">
              <a:latin typeface="Arial Narrow" panose="020B0606020202030204" pitchFamily="34" charset="0"/>
            </a:endParaRPr>
          </a:p>
          <a:p>
            <a:pPr algn="ctr" eaLnBrk="1" hangingPunct="1">
              <a:spcBef>
                <a:spcPct val="0"/>
              </a:spcBef>
              <a:buNone/>
            </a:pPr>
            <a:r>
              <a:rPr lang="en-US" sz="1050" dirty="0"/>
              <a:t>Career and Technical Education (CTE) is the foundation for preparing students for academic success and the workforce. It serves students by enabling them to find satisfying careers that suit their own skills and interests, by providing technical skills that let them excel in their chosen careers, and by teaching leadership skills that serve them on the job, at home, and in the community. It enhances middle school students’ education by offering practical, meaningful applications of basic skills such as reading, writing, science and mathematics, thus improving the quality of education, giving all students the potential to become leaders in their fields and in their communities.  </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106" y="3474205"/>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35471" y="8910856"/>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17714" y="9372818"/>
            <a:ext cx="255428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sz="1050">
                <a:latin typeface="Arial" panose="020B0604020202020204" pitchFamily="34" charset="0"/>
                <a:cs typeface="Arial" panose="020B0604020202020204" pitchFamily="34" charset="0"/>
              </a:rPr>
              <a:t>An District Final </a:t>
            </a:r>
            <a:r>
              <a:rPr lang="en-US" sz="1050" dirty="0">
                <a:latin typeface="Arial" panose="020B0604020202020204" pitchFamily="34" charset="0"/>
                <a:cs typeface="Arial" panose="020B0604020202020204" pitchFamily="34" charset="0"/>
              </a:rPr>
              <a:t>exam will be given at the end of the course and will count for 10% of their final grade.</a:t>
            </a:r>
            <a:endParaRPr lang="en-US" altLang="en-US" sz="1050" i="1" u="sng"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681710"/>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508784" y="8312880"/>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4084202770"/>
              </p:ext>
            </p:extLst>
          </p:nvPr>
        </p:nvGraphicFramePr>
        <p:xfrm>
          <a:off x="5033963" y="5410618"/>
          <a:ext cx="2698752" cy="666750"/>
        </p:xfrm>
        <a:graphic>
          <a:graphicData uri="http://schemas.openxmlformats.org/drawingml/2006/table">
            <a:tbl>
              <a:tblPr/>
              <a:tblGrid>
                <a:gridCol w="417242">
                  <a:extLst>
                    <a:ext uri="{9D8B030D-6E8A-4147-A177-3AD203B41FA5}">
                      <a16:colId xmlns:a16="http://schemas.microsoft.com/office/drawing/2014/main" val="20000"/>
                    </a:ext>
                  </a:extLst>
                </a:gridCol>
                <a:gridCol w="314012">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Years 1, 2 &amp; 3 Technology class.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8400" y="6186192"/>
            <a:ext cx="2698750"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Design/Technology Year 1, 2 or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181768" y="6565310"/>
            <a:ext cx="5191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handouts for assignments will be uploaded to </a:t>
            </a:r>
            <a:r>
              <a:rPr lang="en-US" altLang="en-US" sz="1000"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have access to </a:t>
            </a:r>
            <a:r>
              <a:rPr lang="en-US" altLang="en-US" sz="1000" dirty="0" err="1">
                <a:latin typeface="Arial Narrow" panose="020B0606020202030204" pitchFamily="34" charset="0"/>
              </a:rPr>
              <a:t>WhiteboxLearning.com</a:t>
            </a:r>
            <a:r>
              <a:rPr lang="en-US" altLang="en-US" sz="1000" dirty="0">
                <a:latin typeface="Arial Narrow" panose="020B0606020202030204" pitchFamily="34" charset="0"/>
              </a:rPr>
              <a:t> at home.  </a:t>
            </a:r>
          </a:p>
          <a:p>
            <a:pPr eaLnBrk="1" hangingPunct="1">
              <a:spcBef>
                <a:spcPct val="0"/>
              </a:spcBef>
              <a:buFontTx/>
              <a:buNone/>
            </a:pPr>
            <a:endParaRPr lang="en-US" altLang="en-US" sz="1000" b="1"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 Gliders</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 Rockets</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altLang="en-US" sz="1200" dirty="0">
                <a:latin typeface="Arial Narrow" panose="020B0606020202030204" pitchFamily="34" charset="0"/>
              </a:rPr>
              <a:t> Mousetrap Cars</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altLang="en-US" sz="1200" dirty="0">
                <a:latin typeface="Arial Narrow" panose="020B0606020202030204" pitchFamily="34" charset="0"/>
              </a:rPr>
              <a:t> CO2 Dragsters</a:t>
            </a: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Survival Shelter</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6:</a:t>
            </a:r>
            <a:r>
              <a:rPr lang="en-US" altLang="en-US" sz="1200" dirty="0">
                <a:latin typeface="Arial Narrow" panose="020B0606020202030204" pitchFamily="34" charset="0"/>
              </a:rPr>
              <a:t>  </a:t>
            </a:r>
            <a:r>
              <a:rPr lang="en-US" altLang="en-US" sz="1200" dirty="0" err="1">
                <a:latin typeface="Arial Narrow" panose="020B0606020202030204" pitchFamily="34" charset="0"/>
              </a:rPr>
              <a:t>KidWind</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7: </a:t>
            </a:r>
            <a:r>
              <a:rPr lang="en-US" altLang="en-US" sz="1200" dirty="0">
                <a:latin typeface="Arial Narrow" panose="020B0606020202030204" pitchFamily="34" charset="0"/>
              </a:rPr>
              <a:t> Structures</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8: </a:t>
            </a:r>
            <a:r>
              <a:rPr lang="en-US" altLang="en-US" sz="1200" dirty="0">
                <a:latin typeface="Arial Narrow" panose="020B0606020202030204" pitchFamily="34" charset="0"/>
              </a:rPr>
              <a:t> Prosthetics</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9:</a:t>
            </a:r>
            <a:r>
              <a:rPr lang="en-US" altLang="en-US" sz="1200" dirty="0">
                <a:latin typeface="Arial Narrow" panose="020B0606020202030204" pitchFamily="34" charset="0"/>
              </a:rPr>
              <a:t> Green Car</a:t>
            </a:r>
            <a:endParaRPr lang="en-US" altLang="en-US" sz="1200" b="1" u="sng"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1265</Words>
  <Application>Microsoft Macintosh PowerPoint</Application>
  <PresentationFormat>Custom</PresentationFormat>
  <Paragraphs>124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Andrew D. Olson</cp:lastModifiedBy>
  <cp:revision>18</cp:revision>
  <dcterms:modified xsi:type="dcterms:W3CDTF">2020-08-18T19:14:45Z</dcterms:modified>
</cp:coreProperties>
</file>