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1"/>
    <p:restoredTop sz="92543"/>
  </p:normalViewPr>
  <p:slideViewPr>
    <p:cSldViewPr snapToGrid="0">
      <p:cViewPr>
        <p:scale>
          <a:sx n="94" d="100"/>
          <a:sy n="94" d="100"/>
        </p:scale>
        <p:origin x="1240" y="-43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97035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96016274"/>
              </p:ext>
            </p:extLst>
          </p:nvPr>
        </p:nvGraphicFramePr>
        <p:xfrm>
          <a:off x="478863" y="2479675"/>
          <a:ext cx="1818249" cy="2172111"/>
        </p:xfrm>
        <a:graphic>
          <a:graphicData uri="http://schemas.openxmlformats.org/drawingml/2006/table">
            <a:tbl>
              <a:tblPr firstRow="1" bandRow="1">
                <a:tableStyleId>{2D5ABB26-0587-4C30-8999-92F81FD0307C}</a:tableStyleId>
              </a:tblPr>
              <a:tblGrid>
                <a:gridCol w="1818249">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jtweaver@pasco.k12.fl.us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700" dirty="0">
                        <a:latin typeface="Arial Narrow"/>
                        <a:cs typeface="Arial Narrow"/>
                      </a:endParaRPr>
                    </a:p>
                    <a:p>
                      <a:r>
                        <a:rPr lang="en-US" sz="1200" dirty="0">
                          <a:latin typeface="Arial Narrow"/>
                          <a:cs typeface="Arial Narrow"/>
                        </a:rPr>
                        <a:t>813-794-4800 (school)</a:t>
                      </a:r>
                    </a:p>
                    <a:p>
                      <a:r>
                        <a:rPr lang="en-US" sz="1200" dirty="0">
                          <a:latin typeface="Arial Narrow"/>
                          <a:cs typeface="Arial Narrow"/>
                        </a:rPr>
                        <a:t>813-815-0206 (google)</a:t>
                      </a:r>
                    </a:p>
                    <a:p>
                      <a:endParaRPr lang="en-US" sz="4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6476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Traditional: @</a:t>
                      </a:r>
                      <a:r>
                        <a:rPr lang="en-US" sz="1200" b="0" dirty="0" err="1">
                          <a:latin typeface="Arial Narrow"/>
                          <a:cs typeface="Arial Narrow"/>
                        </a:rPr>
                        <a:t>weaveworld</a:t>
                      </a:r>
                      <a:endParaRPr lang="en-US" sz="1200" b="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7</a:t>
                      </a:r>
                      <a:r>
                        <a:rPr lang="en-US" sz="1200" b="0" baseline="30000" dirty="0">
                          <a:latin typeface="Arial Narrow"/>
                          <a:cs typeface="Arial Narrow"/>
                        </a:rPr>
                        <a:t>th</a:t>
                      </a:r>
                      <a:r>
                        <a:rPr lang="en-US" sz="1200" b="0" dirty="0">
                          <a:latin typeface="Arial Narrow"/>
                          <a:cs typeface="Arial Narrow"/>
                        </a:rPr>
                        <a:t> Period:   @weave7</a:t>
                      </a:r>
                      <a:endParaRPr lang="cs-CZ" sz="12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10:16-11:06am &amp; 1:25-2:15pm</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World Cultures, Year 3  </a:t>
            </a:r>
          </a:p>
          <a:p>
            <a:pPr algn="ctr" eaLnBrk="1" hangingPunct="1">
              <a:spcBef>
                <a:spcPct val="0"/>
              </a:spcBef>
              <a:buFontTx/>
              <a:buNone/>
            </a:pPr>
            <a:r>
              <a:rPr lang="en-US" altLang="en-US" sz="1400" b="1" i="1" dirty="0">
                <a:latin typeface="Arial Narrow" panose="020B0606020202030204" pitchFamily="34" charset="0"/>
                <a:ea typeface="Baskerville"/>
              </a:rPr>
              <a:t>Josh Weaver</a:t>
            </a:r>
            <a:endParaRPr lang="en-US" altLang="en-US" sz="1200" i="1" dirty="0">
              <a:latin typeface="Arial Narrow" panose="020B0606020202030204" pitchFamily="34" charset="0"/>
            </a:endParaRPr>
          </a:p>
          <a:p>
            <a:pPr eaLnBrk="1" hangingPunct="1">
              <a:spcBef>
                <a:spcPct val="0"/>
              </a:spcBef>
              <a:buFontTx/>
              <a:buNone/>
            </a:pPr>
            <a:r>
              <a:rPr lang="en-US" altLang="en-US" sz="1050" i="1" dirty="0">
                <a:latin typeface="Arial Narrow" panose="020B0606020202030204" pitchFamily="34" charset="0"/>
              </a:rPr>
              <a:t>	Middle Years Programme (MYP) individuals and societies incorporates disciplines traditionally studied under humanities and social sciences. This subject group encourages learners to respect and understand the world around them, and equips them with necessary skills to inquire into historical, geographical, political, social, economic, and cultural factors that affect individuals societies and environments, all while honoring the Social Studies Florida Standards. The IB’s approach to this subject area helps students to appreciate critically the diversity of human culture, attitudes and beliefs. This helps students to recognize that both content and methodology can be debatable and controversial, and for both practicing the tolerance of uncertainty. </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a:latin typeface="Arial Narrow" panose="020B0606020202030204" pitchFamily="34" charset="0"/>
              </a:rPr>
              <a:t>Inclusion </a:t>
            </a:r>
            <a:r>
              <a:rPr lang="en-US" altLang="en-US" sz="1100" i="1" u="sng" dirty="0">
                <a:latin typeface="Arial Narrow" panose="020B0606020202030204" pitchFamily="34" charset="0"/>
              </a:rPr>
              <a:t>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dirty="0"/>
              <a:t>End of Year Final </a:t>
            </a:r>
          </a:p>
          <a:p>
            <a:pPr algn="ctr" eaLnBrk="1" hangingPunct="1">
              <a:spcBef>
                <a:spcPct val="0"/>
              </a:spcBef>
              <a:buFontTx/>
              <a:buNone/>
            </a:pPr>
            <a:r>
              <a:rPr lang="en-US" altLang="en-US" sz="900" dirty="0"/>
              <a:t>Worth 10% of the 4</a:t>
            </a:r>
            <a:r>
              <a:rPr lang="en-US" altLang="en-US" sz="900" baseline="30000" dirty="0"/>
              <a:t>th</a:t>
            </a:r>
            <a:r>
              <a:rPr lang="en-US" altLang="en-US" sz="900" dirty="0"/>
              <a:t> Quarter Grade</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1906" y="360363"/>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World Cultures, Year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will have access to their textbook online via </a:t>
            </a:r>
            <a:r>
              <a:rPr lang="en-US" altLang="en-US" sz="1000" dirty="0" err="1">
                <a:latin typeface="Arial Narrow" panose="020B0606020202030204" pitchFamily="34" charset="0"/>
              </a:rPr>
              <a:t>myPascoConnect</a:t>
            </a:r>
            <a:endParaRPr lang="en-US" altLang="en-US" sz="1000" dirty="0">
              <a:latin typeface="Arial Narrow" panose="020B0606020202030204" pitchFamily="34" charset="0"/>
            </a:endParaRPr>
          </a:p>
          <a:p>
            <a:pPr eaLnBrk="1" hangingPunct="1">
              <a:spcBef>
                <a:spcPct val="0"/>
              </a:spcBef>
              <a:buFontTx/>
              <a:buNone/>
            </a:pPr>
            <a:r>
              <a:rPr lang="en-US" altLang="en-US" sz="1000" b="1" u="sng" dirty="0">
                <a:latin typeface="Arial Narrow" panose="020B0606020202030204" pitchFamily="34" charset="0"/>
              </a:rPr>
              <a:t>Textbook Info:</a:t>
            </a:r>
            <a:r>
              <a:rPr lang="en-US" altLang="en-US" sz="1000" dirty="0">
                <a:latin typeface="Arial Narrow" panose="020B0606020202030204" pitchFamily="34" charset="0"/>
              </a:rPr>
              <a:t>  Nat. Geo –World History/</a:t>
            </a:r>
            <a:r>
              <a:rPr lang="en-US" altLang="en-US" sz="1000">
                <a:latin typeface="Arial Narrow" panose="020B0606020202030204" pitchFamily="34" charset="0"/>
              </a:rPr>
              <a:t>Ancient Civilizations</a:t>
            </a:r>
            <a:endParaRPr lang="en-US" altLang="en-US" sz="1000" dirty="0">
              <a:latin typeface="Arial Narrow" panose="020B0606020202030204" pitchFamily="34" charset="0"/>
            </a:endParaRPr>
          </a:p>
          <a:p>
            <a:pPr eaLnBrk="1" hangingPunct="1">
              <a:spcBef>
                <a:spcPct val="0"/>
              </a:spcBef>
              <a:buFontTx/>
              <a:buNone/>
            </a:pPr>
            <a:r>
              <a:rPr lang="en-US" altLang="en-US" sz="1000" i="1" dirty="0">
                <a:latin typeface="Arial Narrow" panose="020B0606020202030204" pitchFamily="34" charset="0"/>
              </a:rPr>
              <a:t>               </a:t>
            </a:r>
            <a:endParaRPr lang="en-US" altLang="en-US" sz="1000" b="1"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Geography &amp; Culture</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 Mesopotamia </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Egypt &amp; Kush</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India</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China</a:t>
            </a:r>
          </a:p>
          <a:p>
            <a:pPr>
              <a:spcBef>
                <a:spcPct val="0"/>
              </a:spcBef>
              <a:buNone/>
            </a:pPr>
            <a:r>
              <a:rPr lang="en-US" altLang="en-US" sz="1200" b="1" u="sng" dirty="0">
                <a:latin typeface="Arial Narrow" panose="020B0606020202030204" pitchFamily="34" charset="0"/>
              </a:rPr>
              <a:t>Unit 6: </a:t>
            </a:r>
            <a:r>
              <a:rPr lang="en-US" altLang="en-US" sz="1200" dirty="0">
                <a:latin typeface="Arial Narrow" panose="020B0606020202030204" pitchFamily="34" charset="0"/>
              </a:rPr>
              <a:t> Mesoamerica </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7: </a:t>
            </a:r>
            <a:r>
              <a:rPr lang="en-US" sz="1200" dirty="0">
                <a:latin typeface="Arial Narrow" panose="020B0606020202030204" pitchFamily="34" charset="0"/>
              </a:rPr>
              <a:t>Greece </a:t>
            </a:r>
          </a:p>
          <a:p>
            <a:pPr>
              <a:spcBef>
                <a:spcPct val="0"/>
              </a:spcBef>
              <a:buFontTx/>
              <a:buNone/>
            </a:pPr>
            <a:r>
              <a:rPr lang="en-US" altLang="en-US" sz="1200" b="1" u="sng" dirty="0">
                <a:latin typeface="Arial Narrow" panose="020B0606020202030204" pitchFamily="34" charset="0"/>
              </a:rPr>
              <a:t>Unit 8: </a:t>
            </a:r>
            <a:r>
              <a:rPr lang="en-US" altLang="en-US" sz="1200" dirty="0">
                <a:latin typeface="Arial Narrow" panose="020B0606020202030204" pitchFamily="34" charset="0"/>
              </a:rPr>
              <a:t> Rome </a:t>
            </a:r>
            <a:endParaRPr lang="en-US" altLang="en-US" sz="1200" b="1" u="sng"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1370</Words>
  <Application>Microsoft Office PowerPoint</Application>
  <PresentationFormat>Custom</PresentationFormat>
  <Paragraphs>133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Joshua Thomas Weaver</cp:lastModifiedBy>
  <cp:revision>17</cp:revision>
  <dcterms:modified xsi:type="dcterms:W3CDTF">2020-08-20T16:37:50Z</dcterms:modified>
</cp:coreProperties>
</file>