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689"/>
  </p:normalViewPr>
  <p:slideViewPr>
    <p:cSldViewPr snapToGrid="0">
      <p:cViewPr>
        <p:scale>
          <a:sx n="180" d="100"/>
          <a:sy n="180" d="100"/>
        </p:scale>
        <p:origin x="456"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4941463" y="4806950"/>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55724965"/>
              </p:ext>
            </p:extLst>
          </p:nvPr>
        </p:nvGraphicFramePr>
        <p:xfrm>
          <a:off x="547688" y="2479675"/>
          <a:ext cx="1517650" cy="2523235"/>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mgreenho@pasco.k12.fl.us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200" dirty="0">
                        <a:latin typeface="Arial Narrow"/>
                        <a:cs typeface="Arial Narrow"/>
                      </a:endParaRPr>
                    </a:p>
                    <a:p>
                      <a:r>
                        <a:rPr lang="en-US" sz="1200" dirty="0">
                          <a:latin typeface="Arial Narrow"/>
                          <a:cs typeface="Arial Narrow"/>
                        </a:rPr>
                        <a:t>813-794-4800</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6476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Students can use the message </a:t>
                      </a:r>
                      <a:r>
                        <a:rPr lang="en-US" sz="1200" b="0">
                          <a:latin typeface="Arial Narrow"/>
                          <a:cs typeface="Arial Narrow"/>
                        </a:rPr>
                        <a:t>feature in the </a:t>
                      </a:r>
                      <a:r>
                        <a:rPr lang="en-US" sz="1200" b="0" dirty="0">
                          <a:latin typeface="Arial Narrow"/>
                          <a:cs typeface="Arial Narrow"/>
                        </a:rPr>
                        <a:t>APEX program to send me a message.</a:t>
                      </a:r>
                      <a:endParaRPr lang="cs-CZ" sz="1200" b="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 y="11113"/>
            <a:ext cx="77724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SSAP/ Course Recovery  </a:t>
            </a:r>
          </a:p>
          <a:p>
            <a:pPr algn="ctr" eaLnBrk="1" hangingPunct="1">
              <a:spcBef>
                <a:spcPct val="0"/>
              </a:spcBef>
              <a:buFontTx/>
              <a:buNone/>
            </a:pPr>
            <a:r>
              <a:rPr lang="en-US" altLang="en-US" sz="1400" b="1" dirty="0">
                <a:ea typeface="Baskerville"/>
                <a:cs typeface="Baskerville"/>
              </a:rPr>
              <a:t>Ms. Greenhow</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Course Recovery is a class designed to assist students in recovering credits in middle school. Florida Statutes require all middle school students to pass all core classes in Years 1, 2, and 3. Core classes include Individuals and Societies, Language and Literature, Mathematics, and Sciences. Any student who has an end of year average below 60% and did not pass the end of course exam or FSA for the core class must complete an online recovery course before being allowed to graduate and move on to high school.</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14872" y="6287072"/>
            <a:ext cx="2132011" cy="1384743"/>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APEX course progress</a:t>
            </a:r>
          </a:p>
          <a:p>
            <a:pPr>
              <a:defRPr/>
            </a:pPr>
            <a:endParaRPr lang="en-US" sz="1000" dirty="0">
              <a:solidFill>
                <a:schemeClr val="lt1"/>
              </a:solidFill>
              <a:latin typeface="Arial Narrow" charset="0"/>
              <a:ea typeface="Arial Narrow" charset="0"/>
              <a:cs typeface="Arial Narrow" charset="0"/>
            </a:endParaRPr>
          </a:p>
          <a:p>
            <a:pPr>
              <a:defRPr/>
            </a:pPr>
            <a:r>
              <a:rPr lang="en-US" sz="1000" dirty="0">
                <a:solidFill>
                  <a:schemeClr val="lt1"/>
                </a:solidFill>
                <a:latin typeface="Arial Narrow" charset="0"/>
                <a:ea typeface="Arial Narrow" charset="0"/>
                <a:cs typeface="Arial Narrow" charset="0"/>
              </a:rPr>
              <a:t>Students must complete at least one quiz per day in class to earn a 100% for the week. Each day that a quiz is completed with a 60% or above the student will receive 20 points. Grades will be entered weekly and adjustments will be made for excused absences. </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06417" y="7724298"/>
            <a:ext cx="2131615" cy="77962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40% Test scores </a:t>
            </a:r>
          </a:p>
          <a:p>
            <a:pPr>
              <a:defRPr/>
            </a:pPr>
            <a:endParaRPr lang="en-US" sz="1000" dirty="0">
              <a:solidFill>
                <a:schemeClr val="lt1"/>
              </a:solidFill>
              <a:latin typeface="Arial Narrow" charset="0"/>
              <a:ea typeface="Arial Narrow" charset="0"/>
              <a:cs typeface="Arial Narrow" charset="0"/>
            </a:endParaRPr>
          </a:p>
          <a:p>
            <a:pPr>
              <a:defRPr/>
            </a:pPr>
            <a:r>
              <a:rPr lang="en-US" sz="1000" dirty="0">
                <a:solidFill>
                  <a:schemeClr val="lt1"/>
                </a:solidFill>
                <a:latin typeface="Arial Narrow" charset="0"/>
                <a:ea typeface="Arial Narrow" charset="0"/>
                <a:cs typeface="Arial Narrow" charset="0"/>
              </a:rPr>
              <a:t>Students will receive a grade based on the average of their weekly quiz/ test scores</a:t>
            </a:r>
            <a:r>
              <a:rPr lang="en-US" sz="900" dirty="0">
                <a:solidFill>
                  <a:schemeClr val="lt1"/>
                </a:solidFill>
                <a:latin typeface="Arial Narrow" charset="0"/>
                <a:ea typeface="Arial Narrow" charset="0"/>
                <a:cs typeface="Arial Narrow"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89026" y="354266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TextBox 52">
            <a:extLst>
              <a:ext uri="{FF2B5EF4-FFF2-40B4-BE49-F238E27FC236}">
                <a16:creationId xmlns:a16="http://schemas.microsoft.com/office/drawing/2014/main" id="{2F0E179F-E8E5-42CE-A8BA-86C18765DDB8}"/>
              </a:ext>
            </a:extLst>
          </p:cNvPr>
          <p:cNvSpPr txBox="1"/>
          <p:nvPr/>
        </p:nvSpPr>
        <p:spPr>
          <a:xfrm>
            <a:off x="-105760" y="1256782"/>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5274" y="1647917"/>
            <a:ext cx="70747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20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200" dirty="0">
              <a:latin typeface="Arial Narrow" charset="0"/>
            </a:endParaRPr>
          </a:p>
          <a:p>
            <a:pPr eaLnBrk="1" hangingPunct="1">
              <a:spcBef>
                <a:spcPct val="0"/>
              </a:spcBef>
              <a:buFontTx/>
              <a:buNone/>
              <a:defRPr/>
            </a:pPr>
            <a:r>
              <a:rPr lang="en-US" altLang="en-US" sz="1200" dirty="0">
                <a:latin typeface="Arial Narrow" charset="0"/>
              </a:rPr>
              <a:t>Username__________________________  Password 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Apex username __________________  Temporary Password ___________________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5762" y="1262339"/>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89026" y="6703075"/>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SSAP/ Course Recovery.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89026" y="6363843"/>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295274" y="3618165"/>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13767"/>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SSAP/ Course Recovery</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2378" y="4079835"/>
            <a:ext cx="71376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Students and parents should have access to </a:t>
            </a:r>
            <a:r>
              <a:rPr lang="en-US" altLang="en-US" sz="1200" b="1" dirty="0" err="1">
                <a:latin typeface="Arial Narrow" panose="020B0606020202030204" pitchFamily="34" charset="0"/>
              </a:rPr>
              <a:t>MyStudent</a:t>
            </a:r>
            <a:r>
              <a:rPr lang="en-US" altLang="en-US" sz="1200" dirty="0">
                <a:latin typeface="Arial Narrow" panose="020B0606020202030204" pitchFamily="34" charset="0"/>
              </a:rPr>
              <a:t> to keep track of grades and assignments in all classes. The program students will be using to recover missing middle school credits is </a:t>
            </a:r>
            <a:r>
              <a:rPr lang="en-US" altLang="en-US" sz="1200" b="1" dirty="0">
                <a:latin typeface="Arial Narrow" panose="020B0606020202030204" pitchFamily="34" charset="0"/>
              </a:rPr>
              <a:t>APEX</a:t>
            </a:r>
            <a:r>
              <a:rPr lang="en-US" altLang="en-US" sz="1200" dirty="0">
                <a:latin typeface="Arial Narrow" panose="020B0606020202030204" pitchFamily="34" charset="0"/>
              </a:rPr>
              <a:t>. This is a computer-based program. Work can be completed both in class and at home. Each student will be provided a username and password to access the program. Parents can also view active courses, course completion percentages, and quality of work within the program using their child’s username and password.</a:t>
            </a:r>
            <a:endParaRPr lang="en-US" altLang="en-US" sz="1200" b="1" dirty="0">
              <a:latin typeface="Arial Narrow" panose="020B0606020202030204" pitchFamily="34" charset="0"/>
            </a:endParaRPr>
          </a:p>
          <a:p>
            <a:pPr algn="ctr">
              <a:spcBef>
                <a:spcPct val="0"/>
              </a:spcBef>
              <a:buNone/>
            </a:pPr>
            <a:r>
              <a:rPr lang="en-US" altLang="en-US" sz="1200" b="1" dirty="0">
                <a:latin typeface="Arial Narrow" panose="020B0606020202030204" pitchFamily="34" charset="0"/>
              </a:rPr>
              <a:t> </a:t>
            </a:r>
          </a:p>
          <a:p>
            <a:pPr>
              <a:spcBef>
                <a:spcPct val="0"/>
              </a:spcBef>
              <a:buNone/>
            </a:pPr>
            <a:r>
              <a:rPr lang="en-US" altLang="en-US" sz="1200" b="1" dirty="0">
                <a:latin typeface="Arial Narrow" panose="020B0606020202030204" pitchFamily="34" charset="0"/>
              </a:rPr>
              <a:t>Website: http://</a:t>
            </a:r>
            <a:r>
              <a:rPr lang="en-US" altLang="en-US" sz="1200" b="1" dirty="0" err="1">
                <a:latin typeface="Arial Narrow" panose="020B0606020202030204" pitchFamily="34" charset="0"/>
              </a:rPr>
              <a:t>www.apexvs.com</a:t>
            </a:r>
            <a:endParaRPr lang="en-US" altLang="en-US" sz="1200" b="1" dirty="0">
              <a:latin typeface="Arial Narrow" panose="020B0606020202030204" pitchFamily="34" charset="0"/>
            </a:endParaRP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092" y="3629854"/>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942</Words>
  <Application>Microsoft Macintosh PowerPoint</Application>
  <PresentationFormat>Custom</PresentationFormat>
  <Paragraphs>74</Paragraphs>
  <Slides>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Mia Angelique Greenhow</cp:lastModifiedBy>
  <cp:revision>16</cp:revision>
  <dcterms:modified xsi:type="dcterms:W3CDTF">2020-08-18T16:07:06Z</dcterms:modified>
</cp:coreProperties>
</file>