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6" r:id="rId3"/>
    <p:sldId id="263" r:id="rId4"/>
    <p:sldId id="260" r:id="rId5"/>
    <p:sldId id="261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15"/>
    <p:restoredTop sz="94698"/>
  </p:normalViewPr>
  <p:slideViewPr>
    <p:cSldViewPr snapToGrid="0" snapToObjects="1">
      <p:cViewPr>
        <p:scale>
          <a:sx n="83" d="100"/>
          <a:sy n="83" d="100"/>
        </p:scale>
        <p:origin x="-368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8/3/16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6111" y="452717"/>
            <a:ext cx="9404723" cy="2566527"/>
          </a:xfrm>
        </p:spPr>
        <p:txBody>
          <a:bodyPr/>
          <a:lstStyle/>
          <a:p>
            <a:r>
              <a:rPr lang="en-US" dirty="0" smtClean="0"/>
              <a:t>Please download the “Elements 4D by DAQRI” </a:t>
            </a:r>
            <a:r>
              <a:rPr lang="en-US" dirty="0" smtClean="0"/>
              <a:t>app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400" dirty="0" err="1" smtClean="0"/>
              <a:t>Wifi</a:t>
            </a:r>
            <a:r>
              <a:rPr lang="en-US" sz="3400" dirty="0" smtClean="0"/>
              <a:t>:  PVMS Wireless</a:t>
            </a:r>
            <a:br>
              <a:rPr lang="en-US" sz="3400" dirty="0" smtClean="0"/>
            </a:br>
            <a:r>
              <a:rPr lang="en-US" sz="3400" dirty="0" smtClean="0"/>
              <a:t>password:  dsbpc1887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049417" y="4014061"/>
            <a:ext cx="4396339" cy="2898703"/>
          </a:xfrm>
        </p:spPr>
        <p:txBody>
          <a:bodyPr/>
          <a:lstStyle/>
          <a:p>
            <a:r>
              <a:rPr lang="en-US" dirty="0" smtClean="0"/>
              <a:t>Google Play Store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654493" y="4014061"/>
            <a:ext cx="4396341" cy="2242276"/>
          </a:xfrm>
        </p:spPr>
        <p:txBody>
          <a:bodyPr/>
          <a:lstStyle/>
          <a:p>
            <a:r>
              <a:rPr lang="en-US" dirty="0" smtClean="0"/>
              <a:t>iTunes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3053" y="4715429"/>
            <a:ext cx="1905000" cy="1905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975" y="4715429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44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Middle Years Programme in the Classroom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All paws in</a:t>
            </a:r>
          </a:p>
          <a:p>
            <a:r>
              <a:rPr lang="en-US" dirty="0" smtClean="0"/>
              <a:t>August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21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is the classroom the same in an MYP school?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Florida Standards</a:t>
            </a:r>
          </a:p>
          <a:p>
            <a:r>
              <a:rPr lang="en-US" dirty="0" smtClean="0"/>
              <a:t>High Expectations</a:t>
            </a:r>
          </a:p>
          <a:p>
            <a:r>
              <a:rPr lang="en-US" dirty="0" smtClean="0"/>
              <a:t>Professional Development for teachers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99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is the classroom different in an MYP school?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subjects are CORE CLASSES</a:t>
            </a:r>
          </a:p>
          <a:p>
            <a:r>
              <a:rPr lang="en-US" dirty="0" smtClean="0"/>
              <a:t>Eight subject areas</a:t>
            </a:r>
            <a:endParaRPr lang="en-US" dirty="0"/>
          </a:p>
          <a:p>
            <a:r>
              <a:rPr lang="en-US" dirty="0" smtClean="0"/>
              <a:t>Concept based</a:t>
            </a:r>
          </a:p>
          <a:p>
            <a:r>
              <a:rPr lang="en-US" dirty="0" smtClean="0"/>
              <a:t>Infused with Global Contexts</a:t>
            </a:r>
          </a:p>
          <a:p>
            <a:r>
              <a:rPr lang="en-US" dirty="0" smtClean="0"/>
              <a:t>Focused on real world application</a:t>
            </a:r>
          </a:p>
          <a:p>
            <a:r>
              <a:rPr lang="en-US" dirty="0" smtClean="0"/>
              <a:t>Interdisciplinary focus</a:t>
            </a:r>
          </a:p>
          <a:p>
            <a:r>
              <a:rPr lang="en-US" dirty="0" smtClean="0"/>
              <a:t>Service as Action (community service)</a:t>
            </a:r>
          </a:p>
          <a:p>
            <a:r>
              <a:rPr lang="en-US" dirty="0" smtClean="0"/>
              <a:t>What do we want students to remember in 5 years?</a:t>
            </a:r>
          </a:p>
        </p:txBody>
      </p:sp>
    </p:spTree>
    <p:extLst>
      <p:ext uri="{BB962C8B-B14F-4D97-AF65-F5344CB8AC3E}">
        <p14:creationId xmlns:p14="http://schemas.microsoft.com/office/powerpoint/2010/main" val="185212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do you remember about Chemistry class?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06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083" y="295422"/>
            <a:ext cx="11310425" cy="1702190"/>
          </a:xfrm>
        </p:spPr>
        <p:txBody>
          <a:bodyPr/>
          <a:lstStyle/>
          <a:p>
            <a:pPr algn="ctr"/>
            <a:r>
              <a:rPr lang="en-US" dirty="0" smtClean="0"/>
              <a:t>How do we plan at PVMS so that </a:t>
            </a:r>
            <a:br>
              <a:rPr lang="en-US" dirty="0" smtClean="0"/>
            </a:br>
            <a:r>
              <a:rPr lang="en-US" dirty="0" smtClean="0"/>
              <a:t>students remember what they learned in 5 years?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588454"/>
            <a:ext cx="8946541" cy="4093699"/>
          </a:xfrm>
        </p:spPr>
        <p:txBody>
          <a:bodyPr/>
          <a:lstStyle/>
          <a:p>
            <a:r>
              <a:rPr lang="en-US" dirty="0" smtClean="0"/>
              <a:t>MYP Unit Planning</a:t>
            </a:r>
          </a:p>
          <a:p>
            <a:pPr lvl="1"/>
            <a:r>
              <a:rPr lang="en-US" dirty="0" smtClean="0"/>
              <a:t>Concept based</a:t>
            </a:r>
          </a:p>
          <a:p>
            <a:pPr lvl="1"/>
            <a:r>
              <a:rPr lang="en-US" dirty="0" smtClean="0"/>
              <a:t>Interdisciplinary</a:t>
            </a:r>
          </a:p>
          <a:p>
            <a:pPr lvl="1"/>
            <a:r>
              <a:rPr lang="en-US" dirty="0" smtClean="0"/>
              <a:t>Real world/Global focus</a:t>
            </a:r>
            <a:endParaRPr lang="en-US" dirty="0"/>
          </a:p>
          <a:p>
            <a:r>
              <a:rPr lang="en-US" dirty="0" smtClean="0"/>
              <a:t>Teachers collaborate to plan units with their grade level, subject area and interdisciplinary colleagues</a:t>
            </a:r>
          </a:p>
          <a:p>
            <a:r>
              <a:rPr lang="en-US" dirty="0" smtClean="0"/>
              <a:t>Driving force of the unit is the Statement of Inquiry</a:t>
            </a:r>
          </a:p>
          <a:p>
            <a:pPr lvl="1"/>
            <a:r>
              <a:rPr lang="en-US" dirty="0" smtClean="0"/>
              <a:t>Similar to Learning Goal or Essential Question</a:t>
            </a:r>
          </a:p>
          <a:p>
            <a:pPr lvl="1"/>
            <a:r>
              <a:rPr lang="en-US" dirty="0" smtClean="0"/>
              <a:t>Combination of concepts and a global context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2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Statement of Inquiry	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4" y="2031486"/>
            <a:ext cx="8947150" cy="4012982"/>
          </a:xfrm>
        </p:spPr>
      </p:pic>
    </p:spTree>
    <p:extLst>
      <p:ext uri="{BB962C8B-B14F-4D97-AF65-F5344CB8AC3E}">
        <p14:creationId xmlns:p14="http://schemas.microsoft.com/office/powerpoint/2010/main" val="72385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2417091"/>
          </a:xfrm>
        </p:spPr>
        <p:txBody>
          <a:bodyPr/>
          <a:lstStyle/>
          <a:p>
            <a:pPr algn="ctr"/>
            <a:r>
              <a:rPr lang="en-US" sz="3600" u="sng" dirty="0" smtClean="0"/>
              <a:t>Example Statement of Inquiry:  </a:t>
            </a:r>
            <a:r>
              <a:rPr lang="en-US" sz="3600" dirty="0" smtClean="0"/>
              <a:t>Relationships </a:t>
            </a:r>
            <a:r>
              <a:rPr lang="en-US" sz="3600" dirty="0"/>
              <a:t>that humans have with their environments often have consequences due to the disruption of balance.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3530990"/>
            <a:ext cx="8946541" cy="2717409"/>
          </a:xfrm>
        </p:spPr>
        <p:txBody>
          <a:bodyPr/>
          <a:lstStyle/>
          <a:p>
            <a:r>
              <a:rPr lang="en-US" dirty="0" smtClean="0"/>
              <a:t>Which subject area could this be from?</a:t>
            </a:r>
          </a:p>
          <a:p>
            <a:r>
              <a:rPr lang="en-US" dirty="0" smtClean="0"/>
              <a:t>Is a SOI limited to one subject area?</a:t>
            </a:r>
          </a:p>
        </p:txBody>
      </p:sp>
    </p:spTree>
    <p:extLst>
      <p:ext uri="{BB962C8B-B14F-4D97-AF65-F5344CB8AC3E}">
        <p14:creationId xmlns:p14="http://schemas.microsoft.com/office/powerpoint/2010/main" val="53953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5497916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Questions?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000" dirty="0" smtClean="0"/>
              <a:t>Becky Cardinale</a:t>
            </a:r>
            <a:br>
              <a:rPr lang="en-US" sz="3000" dirty="0" smtClean="0"/>
            </a:br>
            <a:r>
              <a:rPr lang="en-US" sz="3000" dirty="0" smtClean="0"/>
              <a:t>MYP Coordinator</a:t>
            </a:r>
            <a:br>
              <a:rPr lang="en-US" sz="3000" dirty="0" smtClean="0"/>
            </a:br>
            <a:r>
              <a:rPr lang="en-US" sz="3000" dirty="0" smtClean="0"/>
              <a:t>rcardina@pasco.k12.fl.us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0835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1918</TotalTime>
  <Words>202</Words>
  <Application>Microsoft Macintosh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Please download the “Elements 4D by DAQRI” app  Wifi:  PVMS Wireless password:  dsbpc1887  </vt:lpstr>
      <vt:lpstr>The Middle Years Programme in the Classroom</vt:lpstr>
      <vt:lpstr>How is the classroom the same in an MYP school?</vt:lpstr>
      <vt:lpstr>How is the classroom different in an MYP school?</vt:lpstr>
      <vt:lpstr>What do you remember about Chemistry class?</vt:lpstr>
      <vt:lpstr>How do we plan at PVMS so that  students remember what they learned in 5 years?</vt:lpstr>
      <vt:lpstr>Statement of Inquiry </vt:lpstr>
      <vt:lpstr>Example Statement of Inquiry:  Relationships that humans have with their environments often have consequences due to the disruption of balance.</vt:lpstr>
      <vt:lpstr> Questions?   Becky Cardinale MYP Coordinator rcardina@pasco.k12.fl.us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MYP in the Classroom</dc:title>
  <dc:creator>Rebecca Jean Cardinale</dc:creator>
  <cp:lastModifiedBy>Rebecca Jean Cardinale</cp:lastModifiedBy>
  <cp:revision>14</cp:revision>
  <dcterms:created xsi:type="dcterms:W3CDTF">2016-08-01T15:07:17Z</dcterms:created>
  <dcterms:modified xsi:type="dcterms:W3CDTF">2016-08-03T12:35:35Z</dcterms:modified>
</cp:coreProperties>
</file>